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93" d="100"/>
          <a:sy n="93" d="100"/>
        </p:scale>
        <p:origin x="-960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3640EC8-BEF3-44E5-B52D-C5DA10C9E043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96D4100-AEA9-4A1D-A333-915E56C5E6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75A2BFE-E53A-4127-8F22-0BBAA1883E8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A2C99A-EACD-4738-9711-B7B7DAAD7388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17652-5AD1-44E0-97BE-01774500BF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1E912-2364-481C-AEC8-9066A63AD8A1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51465-08C1-4B70-8211-3DEC3C9FB2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C9A82-C777-41CB-95B9-B77DF82A512F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46F6D8-0D77-46DF-BABF-A6F0842544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7229F-D4B0-4D88-833A-44107B880BB1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04BD8-F726-4B10-9E18-4BA7D89B63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BA64C-C21F-4D8E-91FA-FBC7A946E24C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44539-2670-44A0-B23B-C308B6238E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BDF92-8765-4624-980E-BE2DC2F5046E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2FD41-513D-4394-8282-860C59174D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2E521-F8FE-497C-BDCC-7FB2C8A2B783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A29FE-537A-4B01-A679-9029478772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A13891-207A-4CF4-9FD1-536DCE6F620B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4E19E-88C9-499C-ADA1-1FDD8669F1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BF4509-927A-4D0D-9A1B-00B8589AC3C3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9462E-F029-495A-8F44-F1537473F4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44092-2E38-4AE0-ABC2-7039F2E3AFAB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DF51F-5C27-42E8-BD65-86A4991AE8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83A5E-760B-4B2E-BD2C-624D86BD7646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03C3D-7FD2-40EE-B3CC-590D3CEEC4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3DB7FE7-E6A5-4ABB-875F-EE402FC16A81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6D443B1-4412-47B5-BA32-59A71F7586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>
          <a:xfrm>
            <a:off x="827088" y="1628775"/>
            <a:ext cx="7772400" cy="504825"/>
          </a:xfrm>
        </p:spPr>
        <p:txBody>
          <a:bodyPr/>
          <a:lstStyle/>
          <a:p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Типовое архитектурное решение открытого торгового места №12</a:t>
            </a:r>
            <a:br>
              <a:rPr lang="ru-RU" sz="1200" smtClean="0">
                <a:latin typeface="Times New Roman" pitchFamily="18" charset="0"/>
                <a:cs typeface="Times New Roman" pitchFamily="18" charset="0"/>
              </a:rPr>
            </a:br>
            <a:endParaRPr lang="ru-RU" sz="12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4213" y="404813"/>
            <a:ext cx="1079500" cy="360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339" name="TextBox 6"/>
          <p:cNvSpPr txBox="1">
            <a:spLocks noChangeArrowheads="1"/>
          </p:cNvSpPr>
          <p:nvPr/>
        </p:nvSpPr>
        <p:spPr bwMode="auto">
          <a:xfrm>
            <a:off x="5508625" y="115888"/>
            <a:ext cx="33115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>
                <a:latin typeface="Times New Roman" pitchFamily="18" charset="0"/>
                <a:cs typeface="Times New Roman" pitchFamily="18" charset="0"/>
              </a:rPr>
              <a:t> Приложение № 24</a:t>
            </a:r>
          </a:p>
          <a:p>
            <a:pPr algn="r"/>
            <a:r>
              <a:rPr lang="ru-RU" sz="140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к постановлению администрации                                                                                                                                                         Борисоглебского городского округа                                                                                                                                                   Воронежской области                                                                                                                                                                                   от 03.10.2017г. № 2367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84213" y="1052513"/>
            <a:ext cx="1295400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11188" y="2060575"/>
            <a:ext cx="865187" cy="1444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4342" name="Рисунок 10" descr="1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989138"/>
            <a:ext cx="8893175" cy="486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684213" y="2133600"/>
            <a:ext cx="935037" cy="21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21</Words>
  <Application>Microsoft Office PowerPoint</Application>
  <PresentationFormat>Экран (4:3)</PresentationFormat>
  <Paragraphs>4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Calibri</vt:lpstr>
      <vt:lpstr>Arial</vt:lpstr>
      <vt:lpstr>Times New Roman</vt:lpstr>
      <vt:lpstr>Тема Office</vt:lpstr>
      <vt:lpstr>Типовое архитектурное решение открытого торгового места №12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ChernavtcevaAI</dc:creator>
  <cp:lastModifiedBy>**</cp:lastModifiedBy>
  <cp:revision>6</cp:revision>
  <dcterms:created xsi:type="dcterms:W3CDTF">2017-09-13T10:55:41Z</dcterms:created>
  <dcterms:modified xsi:type="dcterms:W3CDTF">2017-10-04T12:02:52Z</dcterms:modified>
</cp:coreProperties>
</file>